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4" r:id="rId1"/>
  </p:sldMasterIdLst>
  <p:notesMasterIdLst>
    <p:notesMasterId r:id="rId3"/>
  </p:notesMasterIdLst>
  <p:sldIdLst>
    <p:sldId id="3836" r:id="rId2"/>
  </p:sldIdLst>
  <p:sldSz cx="2437765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0" userDrawn="1">
          <p15:clr>
            <a:srgbClr val="A4A3A4"/>
          </p15:clr>
        </p15:guide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6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00"/>
    <a:srgbClr val="FF9900"/>
    <a:srgbClr val="8A6D26"/>
    <a:srgbClr val="00CCFF"/>
    <a:srgbClr val="66FFFF"/>
    <a:srgbClr val="626162"/>
    <a:srgbClr val="F2F2F2"/>
    <a:srgbClr val="445469"/>
    <a:srgbClr val="5A5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62" autoAdjust="0"/>
    <p:restoredTop sz="93594" autoAdjust="0"/>
  </p:normalViewPr>
  <p:slideViewPr>
    <p:cSldViewPr snapToGrid="0" snapToObjects="1">
      <p:cViewPr varScale="1">
        <p:scale>
          <a:sx n="40" d="100"/>
          <a:sy n="40" d="100"/>
        </p:scale>
        <p:origin x="1205" y="62"/>
      </p:cViewPr>
      <p:guideLst>
        <p:guide pos="14470"/>
        <p:guide pos="7678"/>
        <p:guide orient="horz" pos="4320"/>
        <p:guide pos="12526"/>
        <p:guide orient="horz" pos="69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029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2244726"/>
            <a:ext cx="18283238" cy="4775200"/>
          </a:xfrm>
        </p:spPr>
        <p:txBody>
          <a:bodyPr anchor="b"/>
          <a:lstStyle>
            <a:lvl1pPr algn="ctr">
              <a:defRPr sz="119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3311524"/>
          </a:xfrm>
        </p:spPr>
        <p:txBody>
          <a:bodyPr/>
          <a:lstStyle>
            <a:lvl1pPr marL="0" indent="0" algn="ctr">
              <a:buNone/>
              <a:defRPr sz="4799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01849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8538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70782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389527" y="-470262"/>
            <a:ext cx="25156704" cy="14656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81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84263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D9DD6903-31DD-5348-931E-827644FF87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49843" y="2299538"/>
            <a:ext cx="5130675" cy="91151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101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5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8327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6606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8680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5142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8969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3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1082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4479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D52D0C-AE26-407C-9716-D0064A89E321}"/>
              </a:ext>
            </a:extLst>
          </p:cNvPr>
          <p:cNvSpPr txBox="1"/>
          <p:nvPr userDrawn="1"/>
        </p:nvSpPr>
        <p:spPr>
          <a:xfrm>
            <a:off x="23111057" y="564821"/>
            <a:ext cx="858174" cy="492406"/>
          </a:xfrm>
          <a:prstGeom prst="rect">
            <a:avLst/>
          </a:prstGeom>
          <a:noFill/>
        </p:spPr>
        <p:txBody>
          <a:bodyPr wrap="none" lIns="182843" tIns="91422" rIns="182843" bIns="91422" rtlCol="0">
            <a:spAutoFit/>
          </a:bodyPr>
          <a:lstStyle/>
          <a:p>
            <a:pPr algn="ctr"/>
            <a:fld id="{260E2A6B-A809-4840-BF14-8648BC0BDF87}" type="slidenum">
              <a:rPr lang="id-ID" sz="2000" b="1" i="0" smtClean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r>
              <a:rPr lang="id-ID" sz="2000" b="1" i="0" dirty="0">
                <a:solidFill>
                  <a:schemeClr val="bg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6BC07A-3197-4A3E-B5FE-55CCFB68C72F}"/>
              </a:ext>
            </a:extLst>
          </p:cNvPr>
          <p:cNvSpPr/>
          <p:nvPr userDrawn="1"/>
        </p:nvSpPr>
        <p:spPr>
          <a:xfrm>
            <a:off x="23200061" y="991196"/>
            <a:ext cx="550766" cy="397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5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  <p:sldLayoutId id="2147483969" r:id="rId13"/>
    <p:sldLayoutId id="2147483970" r:id="rId14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E3CE4F7-B906-5029-E766-5FFFA19F8F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98565" y="596188"/>
            <a:ext cx="6799191" cy="2991643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3B4FF89-C45F-4E24-B963-61E855708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5246" y="0"/>
            <a:ext cx="146266" cy="1371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33">
            <a:extLst>
              <a:ext uri="{FF2B5EF4-FFF2-40B4-BE49-F238E27FC236}">
                <a16:creationId xmlns:a16="http://schemas.microsoft.com/office/drawing/2014/main" id="{14F25C03-EF67-4344-8AEA-7B3FA0DED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211449" y="0"/>
            <a:ext cx="146266" cy="1371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7C77EE3-61D2-44C7-93E5-B78E37F670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34" t="17460" r="30601" b="22700"/>
          <a:stretch/>
        </p:blipFill>
        <p:spPr>
          <a:xfrm>
            <a:off x="17837757" y="8201187"/>
            <a:ext cx="5455996" cy="42447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1" name="Rectangle 35">
            <a:extLst>
              <a:ext uri="{FF2B5EF4-FFF2-40B4-BE49-F238E27FC236}">
                <a16:creationId xmlns:a16="http://schemas.microsoft.com/office/drawing/2014/main" id="{F74793DE-3651-410B-B243-8F0B1468E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2115673" y="-5327778"/>
            <a:ext cx="146304" cy="243715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3057C12-5987-3198-148A-B89DD1E00A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30" y="7519942"/>
            <a:ext cx="5843662" cy="388707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1821EE6-C03B-4234-6F08-3D39AA1D659B}"/>
              </a:ext>
            </a:extLst>
          </p:cNvPr>
          <p:cNvSpPr/>
          <p:nvPr/>
        </p:nvSpPr>
        <p:spPr>
          <a:xfrm>
            <a:off x="130173" y="390573"/>
            <a:ext cx="7585075" cy="3609284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>
                <a:solidFill>
                  <a:srgbClr val="FF6600"/>
                </a:solidFill>
              </a:ln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AE953A-FEAF-3A72-A250-ADD351408A0D}"/>
              </a:ext>
            </a:extLst>
          </p:cNvPr>
          <p:cNvSpPr/>
          <p:nvPr/>
        </p:nvSpPr>
        <p:spPr>
          <a:xfrm>
            <a:off x="242646" y="7460053"/>
            <a:ext cx="7585075" cy="3609284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ln>
                <a:solidFill>
                  <a:srgbClr val="FF6600"/>
                </a:solidFill>
              </a:ln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B9AA1BE-A936-CEB5-FBDC-7E1ED6EB40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496" t="13889" r="30608" b="32057"/>
          <a:stretch/>
        </p:blipFill>
        <p:spPr>
          <a:xfrm>
            <a:off x="17837757" y="1098056"/>
            <a:ext cx="5455996" cy="42447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5D8D730-66DA-4B9A-A97F-0FE3A729F4B0}"/>
              </a:ext>
            </a:extLst>
          </p:cNvPr>
          <p:cNvSpPr txBox="1"/>
          <p:nvPr/>
        </p:nvSpPr>
        <p:spPr>
          <a:xfrm>
            <a:off x="8458734" y="390573"/>
            <a:ext cx="7727406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ckwell Condensed" panose="02060603050405020104" pitchFamily="18" charset="0"/>
                <a:cs typeface="Biome" panose="020B0502040204020203" pitchFamily="34" charset="0"/>
              </a:rPr>
              <a:t>Dedicated Mobile Number: 	</a:t>
            </a:r>
            <a:r>
              <a:rPr lang="en-US" sz="5400" dirty="0">
                <a:latin typeface="Rockwell Condensed" panose="02060603050405020104" pitchFamily="18" charset="0"/>
                <a:cs typeface="Biome" panose="020B0502040204020203" pitchFamily="34" charset="0"/>
              </a:rPr>
              <a:t>8886546734</a:t>
            </a:r>
            <a:endParaRPr lang="en-AU" sz="5400" dirty="0">
              <a:latin typeface="Rockwell Condensed" panose="02060603050405020104" pitchFamily="18" charset="0"/>
              <a:cs typeface="Biome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0941D1-604B-9F84-93D1-3F6580548A27}"/>
              </a:ext>
            </a:extLst>
          </p:cNvPr>
          <p:cNvSpPr txBox="1"/>
          <p:nvPr/>
        </p:nvSpPr>
        <p:spPr>
          <a:xfrm>
            <a:off x="8458734" y="3045752"/>
            <a:ext cx="7727405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ckwell Condensed" panose="02060603050405020104" pitchFamily="18" charset="0"/>
                <a:cs typeface="Biome" panose="020B0502040204020203" pitchFamily="34" charset="0"/>
              </a:rPr>
              <a:t>Word of the Day: 				</a:t>
            </a:r>
            <a:r>
              <a:rPr lang="en-US" sz="5400" dirty="0">
                <a:latin typeface="Rockwell Condensed" panose="02060603050405020104" pitchFamily="18" charset="0"/>
                <a:cs typeface="Biome" panose="020B0502040204020203" pitchFamily="34" charset="0"/>
              </a:rPr>
              <a:t>SURPRIZE</a:t>
            </a:r>
            <a:endParaRPr lang="en-AU" sz="5400" dirty="0">
              <a:latin typeface="Rockwell Condensed" panose="02060603050405020104" pitchFamily="18" charset="0"/>
              <a:cs typeface="Biome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9089C-7E46-3793-7DD6-FEB2EFABDEA7}"/>
              </a:ext>
            </a:extLst>
          </p:cNvPr>
          <p:cNvSpPr txBox="1"/>
          <p:nvPr/>
        </p:nvSpPr>
        <p:spPr>
          <a:xfrm>
            <a:off x="8409037" y="7504205"/>
            <a:ext cx="7727405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ckwell Condensed" panose="02060603050405020104" pitchFamily="18" charset="0"/>
                <a:cs typeface="Biome" panose="020B0502040204020203" pitchFamily="34" charset="0"/>
              </a:rPr>
              <a:t>Current Pack: 						</a:t>
            </a:r>
            <a:r>
              <a:rPr lang="en-US" sz="5400" dirty="0">
                <a:latin typeface="Rockwell Condensed" panose="02060603050405020104" pitchFamily="18" charset="0"/>
                <a:cs typeface="Biome" panose="020B0502040204020203" pitchFamily="34" charset="0"/>
              </a:rPr>
              <a:t>200</a:t>
            </a:r>
            <a:endParaRPr lang="en-AU" sz="5400" dirty="0">
              <a:latin typeface="Rockwell Condensed" panose="02060603050405020104" pitchFamily="18" charset="0"/>
              <a:cs typeface="Biome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456D48-14DA-4CFE-702C-4AE5A01091EF}"/>
              </a:ext>
            </a:extLst>
          </p:cNvPr>
          <p:cNvSpPr txBox="1"/>
          <p:nvPr/>
        </p:nvSpPr>
        <p:spPr>
          <a:xfrm>
            <a:off x="8409037" y="10109668"/>
            <a:ext cx="7727405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ckwell Condensed" panose="02060603050405020104" pitchFamily="18" charset="0"/>
                <a:cs typeface="Biome" panose="020B0502040204020203" pitchFamily="34" charset="0"/>
              </a:rPr>
              <a:t>Hardest and Easiest: 			</a:t>
            </a:r>
            <a:r>
              <a:rPr lang="en-US" sz="4000">
                <a:latin typeface="Rockwell Condensed" panose="02060603050405020104" pitchFamily="18" charset="0"/>
                <a:cs typeface="Biome" panose="020B0502040204020203" pitchFamily="34" charset="0"/>
              </a:rPr>
              <a:t>	</a:t>
            </a:r>
            <a:r>
              <a:rPr lang="en-US" sz="5400">
                <a:latin typeface="Rockwell Condensed" panose="02060603050405020104" pitchFamily="18" charset="0"/>
                <a:cs typeface="Biome" panose="020B0502040204020203" pitchFamily="34" charset="0"/>
              </a:rPr>
              <a:t>12</a:t>
            </a:r>
            <a:endParaRPr lang="en-AU" sz="5400" dirty="0">
              <a:latin typeface="Rockwell Condensed" panose="02060603050405020104" pitchFamily="18" charset="0"/>
              <a:cs typeface="Biome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FFFB7B-C32D-4C94-7EF9-5AB1D4ED8840}"/>
              </a:ext>
            </a:extLst>
          </p:cNvPr>
          <p:cNvSpPr/>
          <p:nvPr/>
        </p:nvSpPr>
        <p:spPr>
          <a:xfrm>
            <a:off x="130173" y="4365136"/>
            <a:ext cx="761974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400" b="1" dirty="0">
                <a:latin typeface="Rockwell Condensed" panose="02060603050405020104" pitchFamily="18" charset="0"/>
                <a:cs typeface="Segoe UI" panose="020B0502040204020203" pitchFamily="34" charset="0"/>
              </a:rPr>
              <a:t>“bad shot insurance” for hitting </a:t>
            </a:r>
            <a:r>
              <a:rPr lang="en-AU" sz="4400" b="1" dirty="0">
                <a:solidFill>
                  <a:srgbClr val="FF6600"/>
                </a:solidFill>
                <a:latin typeface="Rockwell Condensed" panose="02060603050405020104" pitchFamily="18" charset="0"/>
                <a:cs typeface="Segoe UI" panose="020B0502040204020203" pitchFamily="34" charset="0"/>
              </a:rPr>
              <a:t>$#!+ shots </a:t>
            </a:r>
            <a:r>
              <a:rPr lang="en-AU" sz="4400" b="1" dirty="0">
                <a:latin typeface="Rockwell Condensed" panose="02060603050405020104" pitchFamily="18" charset="0"/>
                <a:cs typeface="Segoe UI" panose="020B0502040204020203" pitchFamily="34" charset="0"/>
              </a:rPr>
              <a:t>in a round of golf!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CC49D1-190F-6576-D76D-3BD11B14B406}"/>
              </a:ext>
            </a:extLst>
          </p:cNvPr>
          <p:cNvSpPr/>
          <p:nvPr/>
        </p:nvSpPr>
        <p:spPr>
          <a:xfrm>
            <a:off x="242646" y="11598237"/>
            <a:ext cx="75850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400" b="1" dirty="0">
                <a:latin typeface="Rockwell Condensed" panose="02060603050405020104" pitchFamily="18" charset="0"/>
                <a:cs typeface="Segoe UI" panose="020B0502040204020203" pitchFamily="34" charset="0"/>
              </a:rPr>
              <a:t>A score to equal or beat to win a prize for handicap golfers! </a:t>
            </a:r>
          </a:p>
        </p:txBody>
      </p:sp>
    </p:spTree>
    <p:extLst>
      <p:ext uri="{BB962C8B-B14F-4D97-AF65-F5344CB8AC3E}">
        <p14:creationId xmlns:p14="http://schemas.microsoft.com/office/powerpoint/2010/main" val="3676798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89078</TotalTime>
  <Words>65</Words>
  <Application>Microsoft Office PowerPoint</Application>
  <PresentationFormat>Custom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Light</vt:lpstr>
      <vt:lpstr>Rockwell Condensed</vt:lpstr>
      <vt:lpstr>Office Theme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anthony robinson</cp:lastModifiedBy>
  <cp:revision>14245</cp:revision>
  <dcterms:created xsi:type="dcterms:W3CDTF">2014-11-12T21:47:38Z</dcterms:created>
  <dcterms:modified xsi:type="dcterms:W3CDTF">2022-06-08T23:20:42Z</dcterms:modified>
</cp:coreProperties>
</file>